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_62dad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194560"/>
            <a:ext cx="10728655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微软雅黑"/>
              </a:defRPr>
            </a:pPr>
            <a:r>
              <a:t>反向传播算法：有效解决多层网络训练难题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2847" y="3749039"/>
            <a:ext cx="2286000" cy="3657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_3e4aa7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137160"/>
            <a:ext cx="10728655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FFFFFF"/>
                </a:solidFill>
                <a:latin typeface="微软雅黑"/>
              </a:defRPr>
            </a:pPr>
            <a:r>
              <a:t>训练核心：让模型自动调整参数，预测结果逼近真实答案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371600"/>
            <a:ext cx="45720" cy="50292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51560" y="1371600"/>
            <a:ext cx="9814255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1800">
                <a:solidFill>
                  <a:srgbClr val="FFFFFF"/>
                </a:solidFill>
                <a:latin typeface="微软雅黑"/>
              </a:defRPr>
            </a:pPr>
            <a:r>
              <a:t>●  1986年Hinton提出反向传播，打破大规模神经网络训练瓶颈</a:t>
            </a:r>
          </a:p>
          <a:p>
            <a:pPr>
              <a:spcAft>
                <a:spcPts val="1600"/>
              </a:spcAft>
              <a:defRPr sz="1800">
                <a:solidFill>
                  <a:srgbClr val="FFFFFF"/>
                </a:solidFill>
                <a:latin typeface="微软雅黑"/>
              </a:defRPr>
            </a:pPr>
            <a:r>
              <a:t>●  训练四步闭环：前向传播 → 计算误差 → 反向传播 → 参数更新</a:t>
            </a:r>
          </a:p>
          <a:p>
            <a:pPr>
              <a:spcAft>
                <a:spcPts val="1600"/>
              </a:spcAft>
              <a:defRPr sz="1800">
                <a:solidFill>
                  <a:srgbClr val="FFFFFF"/>
                </a:solidFill>
                <a:latin typeface="微软雅黑"/>
              </a:defRPr>
            </a:pPr>
            <a:r>
              <a:t>●  反向传播本质：用链式法则从输出倒推，精准定位每个参数的问题</a:t>
            </a:r>
          </a:p>
          <a:p>
            <a:pPr>
              <a:spcAft>
                <a:spcPts val="1600"/>
              </a:spcAft>
              <a:defRPr sz="1800">
                <a:solidFill>
                  <a:srgbClr val="FFFFFF"/>
                </a:solidFill>
                <a:latin typeface="微软雅黑"/>
              </a:defRPr>
            </a:pPr>
            <a:r>
              <a:t>●  算力占比：反向传播+前向传播占总训练90%，反向传播是前向传播1.5-2倍</a:t>
            </a:r>
          </a:p>
          <a:p>
            <a:pPr>
              <a:spcAft>
                <a:spcPts val="1600"/>
              </a:spcAft>
              <a:defRPr sz="1800">
                <a:solidFill>
                  <a:srgbClr val="FFFFFF"/>
                </a:solidFill>
                <a:latin typeface="微软雅黑"/>
              </a:defRPr>
            </a:pPr>
            <a:r>
              <a:t>●  厨师做菜比喻：做菜→尝味→倒推调料问题→微调用量，精准优化不瞎调</a:t>
            </a:r>
          </a:p>
          <a:p>
            <a:pPr>
              <a:spcAft>
                <a:spcPts val="1600"/>
              </a:spcAft>
              <a:defRPr sz="1800">
                <a:solidFill>
                  <a:srgbClr val="FFFFFF"/>
                </a:solidFill>
                <a:latin typeface="微软雅黑"/>
              </a:defRPr>
            </a:pPr>
            <a:r>
              <a:t>●  今天千亿参数大模型仍沿用这套逻辑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