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194560"/>
            <a:ext cx="1072865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微软雅黑"/>
              </a:defRPr>
            </a:pPr>
            <a:r>
              <a:t>反向传播算法：有效解决多层网络训练难题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2847" y="3749039"/>
            <a:ext cx="2286000" cy="36576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72865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微软雅黑"/>
              </a:defRPr>
            </a:pPr>
            <a:r>
              <a:t>训练核心：让模型自动调整参数，预测结果逼近真实答案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45720" cy="50292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371600"/>
            <a:ext cx="98142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1986年Hinton提出反向传播，打破大规模神经网络训练瓶颈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训练四步闭环：前向传播 → 计算误差 → 反向传播 → 参数更新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反向传播本质：用链式法则从输出倒推，精准定位每个参数的问题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算力占比：反向传播+前向传播占总训练90%，反向传播是前向传播1.5-2倍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厨师做菜比喻：做菜→尝味→倒推调料问题→微调用量，精准优化不瞎调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今天千亿参数大模型仍沿用这套逻辑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