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FFFFF"/>
                </a:solidFill>
              </a:defRPr>
            </a:pPr>
            <a:r>
              <a:t>Midjourney — 文生图的首选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560320"/>
            <a:ext cx="10515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A0A0C0"/>
                </a:solidFill>
              </a:defRPr>
            </a:pPr>
            <a:r>
              <a:t>从文本到惊艳视觉，只需几秒钟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9370DB"/>
                </a:solidFill>
              </a:defRPr>
            </a:pPr>
            <a:r>
              <a:t>为什么选择 Midjourney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206240"/>
            <a:ext cx="5029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FFFFFF"/>
                </a:solidFill>
              </a:defRPr>
            </a:pPr>
            <a:r>
              <a:t>🎨  卓越的图像质量</a:t>
            </a:r>
          </a:p>
          <a:p>
            <a:pPr>
              <a:defRPr sz="1400">
                <a:solidFill>
                  <a:srgbClr val="8888A0"/>
                </a:solidFill>
              </a:defRPr>
            </a:pPr>
            <a:r>
              <a:t>      细腻的光影效果、丰富的细节表现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937759"/>
            <a:ext cx="5029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FFFFFF"/>
                </a:solidFill>
              </a:defRPr>
            </a:pPr>
            <a:r>
              <a:t>✨  多样化的艺术风格</a:t>
            </a:r>
          </a:p>
          <a:p>
            <a:pPr>
              <a:defRPr sz="1400">
                <a:solidFill>
                  <a:srgbClr val="8888A0"/>
                </a:solidFill>
              </a:defRPr>
            </a:pPr>
            <a:r>
              <a:t>      从写实到抽象，从古典到超现实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669279"/>
            <a:ext cx="5029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FFFFFF"/>
                </a:solidFill>
              </a:defRPr>
            </a:pPr>
            <a:r>
              <a:t>🚀  简洁易用</a:t>
            </a:r>
          </a:p>
          <a:p>
            <a:pPr>
              <a:defRPr sz="1400">
                <a:solidFill>
                  <a:srgbClr val="8888A0"/>
                </a:solidFill>
              </a:defRPr>
            </a:pPr>
            <a:r>
              <a:t>      仅需描述词即可生成专业级图像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3657600"/>
            <a:ext cx="5029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9370DB"/>
                </a:solidFill>
              </a:defRPr>
            </a:pPr>
            <a:r>
              <a:t>核心优势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0" y="4206240"/>
            <a:ext cx="5029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活跃的社区生态</a:t>
            </a:r>
          </a:p>
          <a:p>
            <a:pPr>
              <a:defRPr sz="1300">
                <a:solidFill>
                  <a:srgbClr val="B0B0C8"/>
                </a:solidFill>
              </a:defRPr>
            </a:pPr>
            <a:r>
              <a:t>庞大的用户社区，丰富的提示词库，持续进化的模型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17920" y="4937759"/>
            <a:ext cx="5029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广泛的应用场景</a:t>
            </a:r>
          </a:p>
          <a:p>
            <a:pPr>
              <a:defRPr sz="1300">
                <a:solidFill>
                  <a:srgbClr val="B0B0C8"/>
                </a:solidFill>
              </a:defRPr>
            </a:pPr>
            <a:r>
              <a:t>插画设计 · 概念艺术 · 产品渲染 · 营销素材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7920" y="5669279"/>
            <a:ext cx="5029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持续的版本迭代</a:t>
            </a:r>
          </a:p>
          <a:p>
            <a:pPr>
              <a:defRPr sz="1300">
                <a:solidFill>
                  <a:srgbClr val="B0B0C8"/>
                </a:solidFill>
              </a:defRPr>
            </a:pPr>
            <a:r>
              <a:t>V6 版本带来更精准的提示词理解与更逼真的效果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6400800"/>
            <a:ext cx="45720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66680"/>
                </a:solidFill>
              </a:defRPr>
            </a:pPr>
            <a:r>
              <a:t>Powered by Midjourney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