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685800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0"/>
            <a:ext cx="274320" cy="6858000"/>
          </a:xfrm>
          <a:prstGeom prst="round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1371600" y="2286000"/>
            <a:ext cx="9144000" cy="2286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645920" y="2468880"/>
            <a:ext cx="8686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AI文生图网站推荐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365760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A5B4FC"/>
                </a:solidFill>
              </a:defRPr>
            </a:pPr>
            <a:r>
              <a:t>2026年国内外主流平台完整指南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5943600"/>
            <a:ext cx="8686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涵盖 Midjourney、Stable Diffusion、海艺AI、LibLib 等热门平台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685800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0"/>
            <a:ext cx="274320" cy="6858000"/>
          </a:xfrm>
          <a:prstGeom prst="round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274320" y="274320"/>
            <a:ext cx="11612880" cy="82296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海外主流文生图网站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37160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371600"/>
            <a:ext cx="137160" cy="1554480"/>
          </a:xfrm>
          <a:prstGeom prst="round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087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Midjourney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65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业内标杆，效果最惊艳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3774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照片级精细度，业界公认最强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0" y="137160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309360" y="1371600"/>
            <a:ext cx="137160" cy="1554480"/>
          </a:xfrm>
          <a:prstGeom prst="round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0" y="15087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DALL-E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1965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OpenAI出品，质量稳定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23774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与ChatGPT深度集成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310896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7200" y="3108960"/>
            <a:ext cx="137160" cy="155448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32461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Stable Diffusion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37033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开源免费，可控性强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114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上限高，插件生态丰富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309360" y="310896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309360" y="3108960"/>
            <a:ext cx="137160" cy="155448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32461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Adobe Firefly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37033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Adobe出品，商业友好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4114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深度集成PS/Ai设计工具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84632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457200" y="4846320"/>
            <a:ext cx="137160" cy="1554480"/>
          </a:xfrm>
          <a:prstGeom prst="round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49834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Ideogram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4406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文字渲染效果突出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852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海报设计首选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309360" y="4846320"/>
            <a:ext cx="5486400" cy="155448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6309360" y="4846320"/>
            <a:ext cx="137160" cy="1554480"/>
          </a:xfrm>
          <a:prstGeom prst="round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83680" y="49834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Flux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54406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FC"/>
                </a:solidFill>
              </a:defRPr>
            </a:pPr>
            <a:r>
              <a:t>开源新星，发展迅猛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83680" y="5852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社区活跃度高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685800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0"/>
            <a:ext cx="274320" cy="685800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274320" y="274320"/>
            <a:ext cx="11612880" cy="82296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国内主流文生图网站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28016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280160"/>
            <a:ext cx="109728" cy="114300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37160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海艺AI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178308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80万+模型，免费额度大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10312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国风/二次元/写实全覆盖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0" y="128016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309360" y="1280160"/>
            <a:ext cx="109728" cy="114300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60" y="137160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LibLib(哩布哩布)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60" y="178308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SD生态最丰富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60" y="210312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模型资源多，社区活跃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2606039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7200" y="2606039"/>
            <a:ext cx="109728" cy="114300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2697479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吐司(Tusi.Art)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3108959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二次元专精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428999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角色一致性效果好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309360" y="2606039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309360" y="2606039"/>
            <a:ext cx="109728" cy="1143000"/>
          </a:xfrm>
          <a:prstGeom prst="round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37960" y="2697479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奇域AI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3108959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多模型切换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3428999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图+视频一体化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393192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457200" y="3931920"/>
            <a:ext cx="109728" cy="1143000"/>
          </a:xfrm>
          <a:prstGeom prst="round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023359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通义万相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43484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阿里出品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" y="47548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企业级API，中文理解好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309360" y="393192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6309360" y="3931920"/>
            <a:ext cx="109728" cy="1143000"/>
          </a:xfrm>
          <a:prstGeom prst="round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37960" y="4023359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文心一格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37960" y="443484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百度出品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37960" y="47548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国风/传统文化素材丰富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" y="525780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457200" y="5257800"/>
            <a:ext cx="109728" cy="1143000"/>
          </a:xfrm>
          <a:prstGeom prst="round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85800" y="534924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意间AI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" y="57607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操作简单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" y="608076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中文支持好，有免费额度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6309360" y="5257800"/>
            <a:ext cx="548640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6309360" y="5257800"/>
            <a:ext cx="109728" cy="114300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537960" y="534924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t>无界AI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37960" y="57607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A5B4FC"/>
                </a:solidFill>
              </a:defRPr>
            </a:pPr>
            <a:r>
              <a:t>多模型切换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37960" y="608076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有提示词广场可参考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685800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0"/>
            <a:ext cx="274320" cy="685800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274320" y="274320"/>
            <a:ext cx="11612880" cy="82296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如何选择适合自己的平台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371600"/>
            <a:ext cx="1124712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371600"/>
            <a:ext cx="137160" cy="1143000"/>
          </a:xfrm>
          <a:prstGeom prst="round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508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追求效果/专业创作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1554480"/>
            <a:ext cx="6858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5B4FC"/>
                </a:solidFill>
              </a:defRPr>
            </a:pPr>
            <a:r>
              <a:t>Midjourney &gt; Stable Diffusion &gt; Adobe Firefly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697480"/>
            <a:ext cx="1124712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57200" y="2697480"/>
            <a:ext cx="137160" cy="114300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8346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国产/中文友好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880360"/>
            <a:ext cx="6858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5B4FC"/>
                </a:solidFill>
              </a:defRPr>
            </a:pPr>
            <a:r>
              <a:t>海艺AI &gt; LibLib &gt; 奇域AI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023360"/>
            <a:ext cx="1124712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57200" y="4023360"/>
            <a:ext cx="137160" cy="1143000"/>
          </a:xfrm>
          <a:prstGeom prst="round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1605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免费/高性价比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206240"/>
            <a:ext cx="6858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5B4FC"/>
                </a:solidFill>
              </a:defRPr>
            </a:pPr>
            <a:r>
              <a:t>Stable Diffusion（开源免费）</a:t>
            </a:r>
            <a:br/>
            <a:r>
              <a:t>海艺AI（国内免费额度大）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5349240"/>
            <a:ext cx="11247120" cy="1143000"/>
          </a:xfrm>
          <a:prstGeom prst="roundRect">
            <a:avLst/>
          </a:prstGeom>
          <a:solidFill>
            <a:srgbClr val="1E29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457200" y="5349240"/>
            <a:ext cx="137160" cy="114300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4864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快速出图/简单易用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5532120"/>
            <a:ext cx="6858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5B4FC"/>
                </a:solidFill>
              </a:defRPr>
            </a:pPr>
            <a:r>
              <a:t>Canva AI &gt; 意间AI &gt; 文心一格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