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37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</a:defRPr>
            </a:pPr>
            <a:r>
              <a:t>反向传播算法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C8C8C8"/>
                </a:solidFill>
              </a:defRPr>
            </a:pPr>
            <a:r>
              <a:t>有效解决多层网络训练难题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总结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反向传播是训练算法和工程范式的革新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直到今天，千亿参数大模型依然沿用这套逻辑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带来对算力和算法的更大需求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是深度学习时代的基石技术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训练的本质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让模型从数据中学习规律，自动调整参数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核心目标：找到最优权重参数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语言模型：预测下一个字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图像模型：识别图像内容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训练的闭环步骤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1️⃣ 前向传播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将训练数据输入模型，通过计算得到结果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2️⃣ 计算误差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对比预测结果和真实标签，算误差值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3️⃣ 反向传播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从输出层向输入层倒推，用链式法则计算梯度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4️⃣ 参数更新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微调模型权重，让下一次预测误差变小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反向传播的算力消耗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反向传播 + 前向传播占总算力的 90%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反向传播是前向传播的 1.5-2 倍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梯度计算 = 大量求导过程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求导 = 标准化的张量计算组合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这就是为什么用 GPU 训练大模型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1986年：深度学习的里程碑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深度学习之父 Hinton 正式提出反向传播算法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首次让深层神经网络训练成为现实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确认了神经网络训练的范式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打破大模型规模的天花板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• 奠定深度学习的基础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反向传播的核心价值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✓ 自动化训练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摆脱手工调参的局限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✓ 逐层调整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根据输出误差自动调整各层参数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✓ 支持大规模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构建参数更大、更深层次的模型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✓ 精准优化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把总误差拆成每个参数的具体问题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形象比喻：厨师学做招牌菜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目标：做出和大厨一模一样的味道（最小化损失）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食材/步骤：固定的（网络结构）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调料用量：盐、糖、醋的克数（模型参数）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训练过程就像学做菜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1. 前向传播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凭感觉随便放调料，做完一盘排骨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2. 计算损失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对比味道：糖少了偏酸、盐多了齁咸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3. 反向传播 ⭐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从最终味道倒推：醋多了2克、糖少了3克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这就是梯度，精准定位每个参数的问题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4. 参数更新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   按倒推结论微调：醋减2克，糖加3克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37E"/>
          </a:solidFill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反向传播的核心洞察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把「结果的总误差」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拆成了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「每个参数的具体问题」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让模型精准、有依据地优化</a:t>
            </a:r>
          </a:p>
          <a:p>
            <a:pPr>
              <a:spcBef>
                <a:spcPts val="1200"/>
              </a:spcBef>
              <a:defRPr sz="2000">
                <a:solidFill>
                  <a:srgbClr val="212121"/>
                </a:solidFill>
              </a:defRPr>
            </a:pPr>
            <a:r>
              <a:t>而不是瞎调参数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